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601"/>
    <a:srgbClr val="FE9318"/>
    <a:srgbClr val="1D5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0"/>
  </p:normalViewPr>
  <p:slideViewPr>
    <p:cSldViewPr snapToGrid="0">
      <p:cViewPr>
        <p:scale>
          <a:sx n="84" d="100"/>
          <a:sy n="84" d="100"/>
        </p:scale>
        <p:origin x="3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BE70B-7AEE-2747-AB56-679E43ADF6C8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88A19-9B9B-5245-A9F1-0DABEC37D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0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8A19-9B9B-5245-A9F1-0DABEC37DE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5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69EC-1B39-6F14-1837-99C5C402F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87A16-9348-4265-798D-FA97E9969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FB586-912B-A8E4-C069-19B42B39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CB367-C884-04A9-CB3E-F197D6F4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B8E26-F1DA-D009-592B-BFEC8209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8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2605-6175-4287-519F-136DDFAC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48CBC-89FD-BA78-6375-8A9ADF799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9F108-C8C5-A56E-747E-B0881998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0444C-F8A1-3D15-9723-F000C9AF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75D6C-C57D-3828-8C91-A8A0FD1B9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86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399802-C15B-DA51-858F-141950572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6A678-CBDD-BD59-ADF6-402B5CD3C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034AD-1FF0-7D86-25C8-9268F7AC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78D6E-DA19-DBCA-9379-BF2E7A1E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D3B5A-C088-1F41-7775-3FAD24BF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9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2B66-93AA-5B3F-3489-0F6EA072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8FC1-A7DD-842E-328C-9271E75E3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A283A-2EFF-1955-1722-A956D0C8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7E40B-2D11-0CA5-EBC5-A32BBF9F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357CA-E13C-20C9-F97F-27E2DA6D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3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57AF-1624-9DE8-206C-57CCBA23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402A1-5AE2-E765-A573-AE558F83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9202D-EDAE-E675-CB67-53EF6B6CB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A9C42-882A-A100-3FF7-6B2EE653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19100-452C-DBC0-C02D-A32F2F98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75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DA08-E2E2-24AE-9AA5-A74077CF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424D0-D982-C864-E044-DE4AA6145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B5E6D-C339-FA38-10A9-883A24AD4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248C7-F03E-183B-08E6-666D5288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E7C9E-0FBA-EA4A-97A5-18D29F49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4D21-36B8-63D4-2BDF-79E3FF35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3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F462-1BDB-10BB-E1AF-8676DCCD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E586E-27EC-C82D-A177-4F509557A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111DE-F27F-EBFE-2E8A-E0B7D56F5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D60BA-182F-F03C-5A44-073E32C57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70FD44-E52F-28F0-9D58-554340CE4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FEC08B-8FDF-AA83-94D0-3B00CEAA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943D4-2344-831A-2643-CA36949E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B02F5-CBD6-2164-1A0F-BA24FEF1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7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1D0E-2158-C4EE-509B-143F5361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B30ABB-0E5C-4A86-A3B9-AC05E47E1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5E870-4205-7AF4-E92F-28B16BC5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259EE-F664-DEE3-9D49-9BB385DB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1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B3A11-2DE6-6A73-C97B-FF06CFAE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A348F-033A-23AD-33EF-E5288288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25F26-B7D4-2918-E825-D5906A41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0A4E-A86B-93D9-36DD-C74CBA1F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85810-05C7-A982-F098-90C25BCE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FDA42-2BD7-06E5-A872-2D9208658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A9916-FC8E-0782-3219-6B34984D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00983-A7E7-429A-6603-D30F6974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CFBC-4BD0-8EEB-A02D-7E7E0B45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2D2E-0A6E-5F0F-83DD-E64BFB8E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EF29E-934D-B89E-6373-579B12F10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EF0AD-82E2-6BEA-48CC-06428C57D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024B0-EBFE-AE24-933B-D1191DEF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87390-E8EF-12EB-26A3-E9C910167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9727D-C09C-94FC-4757-A59D5507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0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8682C8-5BBD-D6D3-6D64-B1A92A6C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455BC-983C-4D48-A8D1-67EE0A6F4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46280-CB37-76E0-4939-3297B9325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FC120-2064-204A-9DF9-BE6A8C19264A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FE078-5252-93EA-58AD-FBB9E25FD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01D6B-BC71-E74C-DA62-C21203951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EB54B-A416-D142-9583-D386B24D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4F5EBA-101E-6D2C-7AAF-BC6030C1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07" r="10307"/>
          <a:stretch/>
        </p:blipFill>
        <p:spPr>
          <a:xfrm>
            <a:off x="6252140" y="686146"/>
            <a:ext cx="5806510" cy="548570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E1EBA-9304-6AC4-BB58-88B50355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07" r="10307"/>
          <a:stretch/>
        </p:blipFill>
        <p:spPr>
          <a:xfrm>
            <a:off x="133350" y="686146"/>
            <a:ext cx="5806510" cy="548570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F54E21-FCD2-FDB8-FCD3-6C164EDDE589}"/>
              </a:ext>
            </a:extLst>
          </p:cNvPr>
          <p:cNvCxnSpPr>
            <a:cxnSpLocks/>
          </p:cNvCxnSpPr>
          <p:nvPr/>
        </p:nvCxnSpPr>
        <p:spPr>
          <a:xfrm flipV="1">
            <a:off x="3855493" y="686146"/>
            <a:ext cx="2396647" cy="3401358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11A81C-7457-E717-1BA5-AE2BCF7AFFF8}"/>
              </a:ext>
            </a:extLst>
          </p:cNvPr>
          <p:cNvCxnSpPr>
            <a:cxnSpLocks/>
          </p:cNvCxnSpPr>
          <p:nvPr/>
        </p:nvCxnSpPr>
        <p:spPr>
          <a:xfrm>
            <a:off x="3855493" y="4411639"/>
            <a:ext cx="2396647" cy="1760215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44023C5-3A3C-7597-383E-00D543E82A06}"/>
              </a:ext>
            </a:extLst>
          </p:cNvPr>
          <p:cNvSpPr txBox="1"/>
          <p:nvPr/>
        </p:nvSpPr>
        <p:spPr>
          <a:xfrm>
            <a:off x="2382336" y="2774731"/>
            <a:ext cx="130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959C00-0621-536D-1F8B-5085F5F15A8D}"/>
              </a:ext>
            </a:extLst>
          </p:cNvPr>
          <p:cNvSpPr txBox="1"/>
          <p:nvPr/>
        </p:nvSpPr>
        <p:spPr>
          <a:xfrm rot="16200000">
            <a:off x="532789" y="4048982"/>
            <a:ext cx="203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Hampshire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4B7790-C356-45A9-FB09-6B0BCF86FEC0}"/>
              </a:ext>
            </a:extLst>
          </p:cNvPr>
          <p:cNvSpPr txBox="1"/>
          <p:nvPr/>
        </p:nvSpPr>
        <p:spPr>
          <a:xfrm rot="16200000">
            <a:off x="-42243" y="4048983"/>
            <a:ext cx="1228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Vermont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EF2F64-9757-B33A-6D5B-15FC611A0848}"/>
              </a:ext>
            </a:extLst>
          </p:cNvPr>
          <p:cNvSpPr txBox="1"/>
          <p:nvPr/>
        </p:nvSpPr>
        <p:spPr>
          <a:xfrm>
            <a:off x="704202" y="2590065"/>
            <a:ext cx="108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Quebec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95128A-0F19-8457-042E-A449A918ABDC}"/>
              </a:ext>
            </a:extLst>
          </p:cNvPr>
          <p:cNvSpPr txBox="1"/>
          <p:nvPr/>
        </p:nvSpPr>
        <p:spPr>
          <a:xfrm rot="16200000">
            <a:off x="3060981" y="1851059"/>
            <a:ext cx="203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Brunswick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7B34DD-FE1D-CE13-3944-EC7BCBB37F4D}"/>
              </a:ext>
            </a:extLst>
          </p:cNvPr>
          <p:cNvSpPr/>
          <p:nvPr/>
        </p:nvSpPr>
        <p:spPr>
          <a:xfrm>
            <a:off x="7553325" y="3691601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B43FEE-239D-D9CF-6520-E06EB528E1F3}"/>
              </a:ext>
            </a:extLst>
          </p:cNvPr>
          <p:cNvSpPr txBox="1"/>
          <p:nvPr/>
        </p:nvSpPr>
        <p:spPr>
          <a:xfrm>
            <a:off x="7048987" y="3403277"/>
            <a:ext cx="1100113" cy="31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Harbor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C5E0A0D-95B8-7750-4313-F8722D555EB0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9297347" y="3603982"/>
            <a:ext cx="612119" cy="80778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87A89BD-52CC-BD3C-1DB0-C23473526236}"/>
              </a:ext>
            </a:extLst>
          </p:cNvPr>
          <p:cNvSpPr txBox="1"/>
          <p:nvPr/>
        </p:nvSpPr>
        <p:spPr>
          <a:xfrm>
            <a:off x="9909466" y="3934714"/>
            <a:ext cx="1806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Schoodic Forest</a:t>
            </a:r>
          </a:p>
        </p:txBody>
      </p:sp>
      <p:pic>
        <p:nvPicPr>
          <p:cNvPr id="67" name="Picture 66" descr="A white arrow on a black background&#10;&#10;Description automatically generated">
            <a:extLst>
              <a:ext uri="{FF2B5EF4-FFF2-40B4-BE49-F238E27FC236}">
                <a16:creationId xmlns:a16="http://schemas.microsoft.com/office/drawing/2014/main" id="{4071DAE1-7B60-E3D3-CE56-8B5E450C8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616" y="4906313"/>
            <a:ext cx="1161384" cy="148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3516C-D3A2-30FF-2C27-C33D911921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448" y="-422695"/>
            <a:ext cx="10528866" cy="743655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EA75663-2921-473B-A6B1-B23C9389ABB9}"/>
              </a:ext>
            </a:extLst>
          </p:cNvPr>
          <p:cNvSpPr/>
          <p:nvPr/>
        </p:nvSpPr>
        <p:spPr>
          <a:xfrm>
            <a:off x="8573285" y="-266490"/>
            <a:ext cx="2509388" cy="13135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831FD-78A7-B16E-41D9-74857E6315EE}"/>
              </a:ext>
            </a:extLst>
          </p:cNvPr>
          <p:cNvSpPr txBox="1"/>
          <p:nvPr/>
        </p:nvSpPr>
        <p:spPr>
          <a:xfrm>
            <a:off x="9192462" y="-77801"/>
            <a:ext cx="193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Schoodic Forest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24A2B-A437-6CC2-C64D-63792A2DADA4}"/>
              </a:ext>
            </a:extLst>
          </p:cNvPr>
          <p:cNvSpPr txBox="1"/>
          <p:nvPr/>
        </p:nvSpPr>
        <p:spPr>
          <a:xfrm>
            <a:off x="9192462" y="480220"/>
            <a:ext cx="182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 points</a:t>
            </a:r>
          </a:p>
        </p:txBody>
      </p:sp>
      <p:pic>
        <p:nvPicPr>
          <p:cNvPr id="15" name="Picture 14" descr="A white arrow on a black background&#10;&#10;Description automatically generated">
            <a:extLst>
              <a:ext uri="{FF2B5EF4-FFF2-40B4-BE49-F238E27FC236}">
                <a16:creationId xmlns:a16="http://schemas.microsoft.com/office/drawing/2014/main" id="{116CF871-42CA-D7E0-BCEE-B7E07295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48" y="-422695"/>
            <a:ext cx="1148278" cy="14697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F245CC-BD47-666F-65E2-FAA4BC289C29}"/>
              </a:ext>
            </a:extLst>
          </p:cNvPr>
          <p:cNvSpPr/>
          <p:nvPr/>
        </p:nvSpPr>
        <p:spPr>
          <a:xfrm>
            <a:off x="8839829" y="592841"/>
            <a:ext cx="147758" cy="144089"/>
          </a:xfrm>
          <a:prstGeom prst="ellipse">
            <a:avLst/>
          </a:prstGeom>
          <a:solidFill>
            <a:srgbClr val="FF960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67168E2-EAE4-4655-D1DD-CB98505D4647}"/>
              </a:ext>
            </a:extLst>
          </p:cNvPr>
          <p:cNvSpPr/>
          <p:nvPr/>
        </p:nvSpPr>
        <p:spPr>
          <a:xfrm rot="13838800">
            <a:off x="5149114" y="3264812"/>
            <a:ext cx="307513" cy="615398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7BEEEB-42BD-BCE4-C5D2-B4F695B1AA18}"/>
              </a:ext>
            </a:extLst>
          </p:cNvPr>
          <p:cNvSpPr txBox="1"/>
          <p:nvPr/>
        </p:nvSpPr>
        <p:spPr>
          <a:xfrm rot="19212937">
            <a:off x="4687187" y="3095529"/>
            <a:ext cx="772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500m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BE115-D2BF-6831-5DC9-B72CA031284C}"/>
              </a:ext>
            </a:extLst>
          </p:cNvPr>
          <p:cNvSpPr/>
          <p:nvPr/>
        </p:nvSpPr>
        <p:spPr>
          <a:xfrm>
            <a:off x="8780425" y="-9215"/>
            <a:ext cx="258610" cy="23767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030D9-E980-7742-51BE-385CC46FDB15}"/>
              </a:ext>
            </a:extLst>
          </p:cNvPr>
          <p:cNvSpPr txBox="1"/>
          <p:nvPr/>
        </p:nvSpPr>
        <p:spPr>
          <a:xfrm>
            <a:off x="5776872" y="849552"/>
            <a:ext cx="772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AB388-9C55-9210-CE03-4C388042D366}"/>
              </a:ext>
            </a:extLst>
          </p:cNvPr>
          <p:cNvSpPr txBox="1"/>
          <p:nvPr/>
        </p:nvSpPr>
        <p:spPr>
          <a:xfrm>
            <a:off x="6310272" y="5808393"/>
            <a:ext cx="772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0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2902</TotalTime>
  <Words>19</Words>
  <Application>Microsoft Macintosh PowerPoint</Application>
  <PresentationFormat>Widescreen</PresentationFormat>
  <Paragraphs>13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Lima</dc:creator>
  <cp:lastModifiedBy>Kyle Lima</cp:lastModifiedBy>
  <cp:revision>5</cp:revision>
  <dcterms:created xsi:type="dcterms:W3CDTF">2023-11-27T14:34:10Z</dcterms:created>
  <dcterms:modified xsi:type="dcterms:W3CDTF">2024-01-30T14:42:35Z</dcterms:modified>
</cp:coreProperties>
</file>